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  <p:sldMasterId id="2147483661" r:id="rId2"/>
  </p:sldMasterIdLst>
  <p:notesMasterIdLst>
    <p:notesMasterId r:id="rId46"/>
  </p:notesMasterIdLst>
  <p:handoutMasterIdLst>
    <p:handoutMasterId r:id="rId47"/>
  </p:handoutMasterIdLst>
  <p:sldIdLst>
    <p:sldId id="1228" r:id="rId3"/>
    <p:sldId id="1218" r:id="rId4"/>
    <p:sldId id="1213" r:id="rId5"/>
    <p:sldId id="1071" r:id="rId6"/>
    <p:sldId id="1216" r:id="rId7"/>
    <p:sldId id="1222" r:id="rId8"/>
    <p:sldId id="446" r:id="rId9"/>
    <p:sldId id="1148" r:id="rId10"/>
    <p:sldId id="831" r:id="rId11"/>
    <p:sldId id="1193" r:id="rId12"/>
    <p:sldId id="1214" r:id="rId13"/>
    <p:sldId id="1194" r:id="rId14"/>
    <p:sldId id="1209" r:id="rId15"/>
    <p:sldId id="1210" r:id="rId16"/>
    <p:sldId id="1215" r:id="rId17"/>
    <p:sldId id="1154" r:id="rId18"/>
    <p:sldId id="1157" r:id="rId19"/>
    <p:sldId id="1158" r:id="rId20"/>
    <p:sldId id="1159" r:id="rId21"/>
    <p:sldId id="1217" r:id="rId22"/>
    <p:sldId id="1245" r:id="rId23"/>
    <p:sldId id="1246" r:id="rId24"/>
    <p:sldId id="1260" r:id="rId25"/>
    <p:sldId id="1259" r:id="rId26"/>
    <p:sldId id="1258" r:id="rId27"/>
    <p:sldId id="1256" r:id="rId28"/>
    <p:sldId id="1261" r:id="rId29"/>
    <p:sldId id="1255" r:id="rId30"/>
    <p:sldId id="1254" r:id="rId31"/>
    <p:sldId id="1253" r:id="rId32"/>
    <p:sldId id="1252" r:id="rId33"/>
    <p:sldId id="1251" r:id="rId34"/>
    <p:sldId id="1250" r:id="rId35"/>
    <p:sldId id="1249" r:id="rId36"/>
    <p:sldId id="1248" r:id="rId37"/>
    <p:sldId id="1266" r:id="rId38"/>
    <p:sldId id="1264" r:id="rId39"/>
    <p:sldId id="1263" r:id="rId40"/>
    <p:sldId id="1262" r:id="rId41"/>
    <p:sldId id="1247" r:id="rId42"/>
    <p:sldId id="1269" r:id="rId43"/>
    <p:sldId id="1268" r:id="rId44"/>
    <p:sldId id="1244" r:id="rId45"/>
  </p:sldIdLst>
  <p:sldSz cx="9144000" cy="6858000" type="screen4x3"/>
  <p:notesSz cx="6797675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A6"/>
    <a:srgbClr val="FF671F"/>
    <a:srgbClr val="84BD00"/>
    <a:srgbClr val="8CC63E"/>
    <a:srgbClr val="255997"/>
    <a:srgbClr val="183962"/>
    <a:srgbClr val="14AC14"/>
    <a:srgbClr val="0000FF"/>
    <a:srgbClr val="A8C6EA"/>
    <a:srgbClr val="8165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Orta Stil 1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B344D84-9AFB-497E-A393-DC336BA19D2E}" styleName="Orta Stil 3 - Vurgu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Orta Stil 1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8D230F3-CF80-4859-8CE7-A43EE81993B5}" styleName="Açık Stil 1 - Vurgu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Açık Stil 2 - Vurgu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ABFCF23-3B69-468F-B69F-88F6DE6A72F2}" styleName="Orta Stil 1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Açık Stil 2 - Vurgu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8FB837D-C827-4EFA-A057-4D05807E0F7C}" styleName="Tema Uygulanmış Stil 1 - Vurgu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38B1855-1B75-4FBE-930C-398BA8C253C6}" styleName="Tema Uygulanmış Stil 2 - Vurgu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Açık Stil 3 - Vurgu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62" autoAdjust="0"/>
    <p:restoredTop sz="88085" autoAdjust="0"/>
  </p:normalViewPr>
  <p:slideViewPr>
    <p:cSldViewPr>
      <p:cViewPr varScale="1">
        <p:scale>
          <a:sx n="75" d="100"/>
          <a:sy n="75" d="100"/>
        </p:scale>
        <p:origin x="-91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5A0BC-59B1-47C4-8952-1C2CFCD92710}" type="datetimeFigureOut">
              <a:rPr lang="tr-TR" smtClean="0"/>
              <a:pPr/>
              <a:t>20.10.2017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7BA5D-CEF0-469D-B1E8-CDEE1143F3B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0632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08C50-71A4-4E8D-9977-06319FFF7D63}" type="datetimeFigureOut">
              <a:rPr lang="tr-TR" smtClean="0"/>
              <a:pPr/>
              <a:t>20.10.2017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CEF3F-6CA5-4FC8-B6B3-B54BF34EB7F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9857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700" b="0" dirty="0" smtClean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78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CEF3F-6CA5-4FC8-B6B3-B54BF34EB7FF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6124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CEF3F-6CA5-4FC8-B6B3-B54BF34EB7FF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7672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ACEE7-30C2-4E2E-87DD-83B7C378C2F1}" type="datetime1">
              <a:rPr lang="tr-TR" smtClean="0"/>
              <a:pPr/>
              <a:t>20.10.2017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AE85E-C998-4E70-9201-DE909D7C3A2A}" type="datetime1">
              <a:rPr lang="tr-TR" smtClean="0"/>
              <a:pPr/>
              <a:t>20.10.2017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FFA9-A02D-456D-8238-F129A0135E37}" type="datetime1">
              <a:rPr lang="tr-TR" smtClean="0"/>
              <a:pPr/>
              <a:t>20.10.2017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F6FD7-BA6A-410F-A132-31F060D186A8}" type="datetime1">
              <a:rPr lang="tr-TR" smtClean="0"/>
              <a:pPr>
                <a:defRPr/>
              </a:pPr>
              <a:t>20.10.2017</a:t>
            </a:fld>
            <a:endParaRPr lang="tr-T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B6029-3975-4B72-9AFB-0AF180CBF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6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4AA91-07B5-4C5D-ACD8-DFFDC8E6013C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51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81B27-AC3E-4C31-A1FA-765830AE551C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08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A813E-8088-4203-8B79-5B4910BB9F9F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63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69030-0D84-417C-9B51-C4FE06999582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60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D948A-E66F-4F02-AB96-10A4B1485C98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29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8A9EF-4FD0-4D8C-BC77-60E462B6DE15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59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22BA1-03A1-4CDF-AECC-5EC852F445DF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6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E56E3-100F-41C2-B54F-263122C05E3B}" type="datetime1">
              <a:rPr lang="tr-TR" smtClean="0"/>
              <a:pPr/>
              <a:t>20.10.2017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CDE12-D8A3-46FF-9FA2-E111A568EBE3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37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AB26C-0828-43F3-AC9E-3626E1F1CAD4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521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EC618-588B-4D08-A07E-2FA97C1A3C1B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74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0482E-0E33-4B58-9198-E691DD1D707B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51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Başlık, İçerik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4B4C7-1CD0-4105-A0BC-26099F9EADCF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6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2811-9C24-474E-ADCA-DB5FDE1BB69D}" type="datetime1">
              <a:rPr lang="tr-TR" smtClean="0"/>
              <a:pPr/>
              <a:t>20.10.2017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1CB2-2931-479C-A142-79930A201099}" type="datetime1">
              <a:rPr lang="tr-TR" smtClean="0"/>
              <a:pPr/>
              <a:t>20.10.2017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898BA-EE66-4B65-AE3B-85456A5E5E88}" type="datetime1">
              <a:rPr lang="tr-TR" smtClean="0"/>
              <a:pPr/>
              <a:t>20.10.2017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6B09F-AE64-4644-99BA-987FCA1C3BF8}" type="datetime1">
              <a:rPr lang="tr-TR" smtClean="0"/>
              <a:pPr/>
              <a:t>20.10.2017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CD3A7-A5D7-4028-8E82-ECED08C86E90}" type="datetime1">
              <a:rPr lang="tr-TR" smtClean="0"/>
              <a:pPr/>
              <a:t>20.10.2017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9A6-C7BB-492D-AF73-878370DD695F}" type="datetime1">
              <a:rPr lang="tr-TR" smtClean="0"/>
              <a:pPr/>
              <a:t>20.10.2017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0E531-2111-4F18-873C-D852944CAF5E}" type="datetime1">
              <a:rPr lang="tr-TR" smtClean="0"/>
              <a:pPr/>
              <a:t>20.10.2017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6904D-B90A-4627-84AF-F48640BC0DAB}" type="datetime1">
              <a:rPr lang="tr-TR" smtClean="0"/>
              <a:pPr/>
              <a:t>20.10.2017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1026" name="Picture 2" descr="C:\Users\mgokbulut\Desktop\calısma\Resim1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395"/>
            <a:ext cx="8691562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biçemi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biçemleri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-94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-94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-94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CF9B07-133E-4C54-8386-9F8B5CFCE3BB}" type="slidenum">
              <a:rPr lang="tr-TR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2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9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9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9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94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94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94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94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9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9" y="0"/>
            <a:ext cx="9167087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10"/>
          <p:cNvSpPr>
            <a:spLocks noChangeArrowheads="1"/>
          </p:cNvSpPr>
          <p:nvPr/>
        </p:nvSpPr>
        <p:spPr bwMode="auto">
          <a:xfrm>
            <a:off x="5345431" y="6232092"/>
            <a:ext cx="172058" cy="42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165" tIns="42582" rIns="85165" bIns="42582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tr-TR" altLang="tr-TR" sz="2224"/>
          </a:p>
        </p:txBody>
      </p:sp>
      <p:pic>
        <p:nvPicPr>
          <p:cNvPr id="4" name="Picture 2" descr="nemato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9279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39957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29759" y="4419600"/>
            <a:ext cx="91440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</a:rPr>
              <a:t>		</a:t>
            </a:r>
            <a:r>
              <a:rPr kumimoji="0" lang="tr-TR" altLang="tr-T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</a:rPr>
              <a:t>Bitki Paraziti </a:t>
            </a:r>
            <a:r>
              <a:rPr kumimoji="0" lang="tr-TR" altLang="tr-TR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</a:rPr>
              <a:t>Nematodlar</a:t>
            </a:r>
            <a:r>
              <a:rPr kumimoji="0" lang="tr-TR" altLang="tr-T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</a:rPr>
              <a:t/>
            </a:r>
            <a:br>
              <a:rPr kumimoji="0" lang="tr-TR" altLang="tr-T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</a:rPr>
            </a:br>
            <a:r>
              <a:rPr kumimoji="0" lang="tr-TR" altLang="tr-T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</a:rPr>
              <a:t>	Doç. Dr. Adem ÖZARSLANDAN</a:t>
            </a:r>
            <a:br>
              <a:rPr kumimoji="0" lang="tr-TR" altLang="tr-T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</a:rPr>
            </a:br>
            <a:r>
              <a:rPr kumimoji="0" lang="tr-TR" altLang="tr-T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</a:rPr>
              <a:t>Biyolojik Mücadele Araştırma Enstitüsü Müdürlüğü ADANA</a:t>
            </a:r>
          </a:p>
        </p:txBody>
      </p:sp>
    </p:spTree>
    <p:extLst>
      <p:ext uri="{BB962C8B-B14F-4D97-AF65-F5344CB8AC3E}">
        <p14:creationId xmlns:p14="http://schemas.microsoft.com/office/powerpoint/2010/main" val="392044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4" name="Picture 4" descr="Lactuca sp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836711"/>
            <a:ext cx="8028386" cy="602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8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" name="Picture 4" descr="Phyla nodiflora 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836712"/>
            <a:ext cx="8100393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9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" name="Picture 3" descr="DSC092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8028384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69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05" y="836712"/>
            <a:ext cx="8075195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82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" name="Picture 3" descr="DUT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82" y="802184"/>
            <a:ext cx="8148617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60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" name="Picture 3" descr="DUT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76672"/>
            <a:ext cx="8100392" cy="60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48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" name="Picture 3" descr="NA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979" y="891332"/>
            <a:ext cx="7932373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06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95536" y="3502456"/>
            <a:ext cx="8496944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tr-TR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10" y="799016"/>
            <a:ext cx="7818854" cy="605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96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sp>
        <p:nvSpPr>
          <p:cNvPr id="3" name="İçerik Yer Tutucusu 6"/>
          <p:cNvSpPr txBox="1">
            <a:spLocks/>
          </p:cNvSpPr>
          <p:nvPr/>
        </p:nvSpPr>
        <p:spPr bwMode="auto">
          <a:xfrm>
            <a:off x="250825" y="6921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tr-TR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</a:rPr>
              <a:t>Kamalı </a:t>
            </a:r>
            <a:r>
              <a:rPr kumimoji="0" lang="tr-TR" altLang="tr-TR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</a:rPr>
              <a:t>nematodlar</a:t>
            </a:r>
            <a:r>
              <a:rPr kumimoji="0" lang="tr-TR" altLang="tr-TR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</a:rPr>
              <a:t>( </a:t>
            </a:r>
            <a:r>
              <a:rPr kumimoji="0" lang="tr-TR" altLang="tr-TR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</a:rPr>
              <a:t>Xiphinema</a:t>
            </a:r>
            <a:r>
              <a:rPr kumimoji="0" lang="tr-TR" altLang="tr-TR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</a:rPr>
              <a:t> </a:t>
            </a:r>
            <a:r>
              <a:rPr kumimoji="0" lang="tr-TR" altLang="tr-TR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</a:rPr>
              <a:t>spp</a:t>
            </a:r>
            <a:r>
              <a:rPr kumimoji="0" lang="tr-TR" altLang="tr-TR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</a:rPr>
              <a:t>.)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tr-TR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</a:rPr>
              <a:t>Xiphinema</a:t>
            </a:r>
            <a:r>
              <a:rPr kumimoji="0" lang="tr-TR" altLang="tr-TR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</a:rPr>
              <a:t> cinsine bağlı türlerin boyu </a:t>
            </a:r>
            <a:r>
              <a:rPr kumimoji="0" lang="tr-TR" altLang="tr-TR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</a:rPr>
              <a:t>oldukca</a:t>
            </a:r>
            <a:r>
              <a:rPr kumimoji="0" lang="tr-TR" altLang="tr-TR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</a:rPr>
              <a:t> uzun olup ipliksi formdadır. Gelişmeleri için optimum sıcaklık 16-28 C arasında değişmektedir.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tr-TR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cs typeface="Times New Roman" pitchFamily="18" charset="0"/>
              </a:rPr>
              <a:t>Bağ alanlarında Kamalı </a:t>
            </a:r>
            <a:r>
              <a:rPr kumimoji="0" lang="tr-TR" altLang="tr-TR" sz="2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cs typeface="Times New Roman" pitchFamily="18" charset="0"/>
              </a:rPr>
              <a:t>nematodların</a:t>
            </a:r>
            <a:r>
              <a:rPr kumimoji="0" lang="tr-TR" altLang="tr-TR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cs typeface="Times New Roman" pitchFamily="18" charset="0"/>
              </a:rPr>
              <a:t> köklerde beslenmelerinden dolayı kök ucunda şişme, saçaklanma, kıvrılma, çürüme, bir yıllık genç emici köklerin uç kısımlarında açılmamış bezelye çiçeğine benzer şişkinlikler gibi belirtiler görülür.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tr-TR" altLang="tr-T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373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" name="Picture 2" descr="C:\Users\adem\Desktop\xiphinema\imagesCAPI127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0834"/>
            <a:ext cx="3772127" cy="339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adem\Desktop\xiphinema\imagesCAIU84W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261" y="1083851"/>
            <a:ext cx="5216506" cy="389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3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17"/>
          <p:cNvSpPr>
            <a:spLocks/>
          </p:cNvSpPr>
          <p:nvPr/>
        </p:nvSpPr>
        <p:spPr bwMode="auto">
          <a:xfrm>
            <a:off x="4743742" y="2262371"/>
            <a:ext cx="610549" cy="1891491"/>
          </a:xfrm>
          <a:custGeom>
            <a:avLst/>
            <a:gdLst>
              <a:gd name="T0" fmla="*/ 406 w 406"/>
              <a:gd name="T1" fmla="*/ 1965 h 1965"/>
              <a:gd name="T2" fmla="*/ 0 w 406"/>
              <a:gd name="T3" fmla="*/ 1802 h 1965"/>
              <a:gd name="T4" fmla="*/ 0 w 406"/>
              <a:gd name="T5" fmla="*/ 0 h 1965"/>
              <a:gd name="T6" fmla="*/ 406 w 406"/>
              <a:gd name="T7" fmla="*/ 121 h 1965"/>
              <a:gd name="T8" fmla="*/ 406 w 406"/>
              <a:gd name="T9" fmla="*/ 1965 h 1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" h="1965">
                <a:moveTo>
                  <a:pt x="406" y="1965"/>
                </a:moveTo>
                <a:lnTo>
                  <a:pt x="0" y="1802"/>
                </a:lnTo>
                <a:lnTo>
                  <a:pt x="0" y="0"/>
                </a:lnTo>
                <a:lnTo>
                  <a:pt x="406" y="121"/>
                </a:lnTo>
                <a:lnTo>
                  <a:pt x="406" y="196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1" name="Freeform 19"/>
          <p:cNvSpPr>
            <a:spLocks/>
          </p:cNvSpPr>
          <p:nvPr/>
        </p:nvSpPr>
        <p:spPr bwMode="auto">
          <a:xfrm>
            <a:off x="4134696" y="2262371"/>
            <a:ext cx="609046" cy="1892454"/>
          </a:xfrm>
          <a:custGeom>
            <a:avLst/>
            <a:gdLst>
              <a:gd name="T0" fmla="*/ 0 w 405"/>
              <a:gd name="T1" fmla="*/ 1966 h 1966"/>
              <a:gd name="T2" fmla="*/ 405 w 405"/>
              <a:gd name="T3" fmla="*/ 1804 h 1966"/>
              <a:gd name="T4" fmla="*/ 405 w 405"/>
              <a:gd name="T5" fmla="*/ 0 h 1966"/>
              <a:gd name="T6" fmla="*/ 0 w 405"/>
              <a:gd name="T7" fmla="*/ 121 h 1966"/>
              <a:gd name="T8" fmla="*/ 0 w 405"/>
              <a:gd name="T9" fmla="*/ 1966 h 19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" h="1966">
                <a:moveTo>
                  <a:pt x="0" y="1966"/>
                </a:moveTo>
                <a:lnTo>
                  <a:pt x="405" y="1804"/>
                </a:lnTo>
                <a:lnTo>
                  <a:pt x="405" y="0"/>
                </a:lnTo>
                <a:lnTo>
                  <a:pt x="0" y="121"/>
                </a:lnTo>
                <a:lnTo>
                  <a:pt x="0" y="196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2" name="Freeform 21"/>
          <p:cNvSpPr>
            <a:spLocks/>
          </p:cNvSpPr>
          <p:nvPr/>
        </p:nvSpPr>
        <p:spPr bwMode="auto">
          <a:xfrm>
            <a:off x="4134696" y="2450347"/>
            <a:ext cx="609046" cy="1933846"/>
          </a:xfrm>
          <a:custGeom>
            <a:avLst/>
            <a:gdLst>
              <a:gd name="T0" fmla="*/ 405 w 405"/>
              <a:gd name="T1" fmla="*/ 2009 h 2009"/>
              <a:gd name="T2" fmla="*/ 0 w 405"/>
              <a:gd name="T3" fmla="*/ 1844 h 2009"/>
              <a:gd name="T4" fmla="*/ 0 w 405"/>
              <a:gd name="T5" fmla="*/ 0 h 2009"/>
              <a:gd name="T6" fmla="*/ 405 w 405"/>
              <a:gd name="T7" fmla="*/ 124 h 2009"/>
              <a:gd name="T8" fmla="*/ 405 w 405"/>
              <a:gd name="T9" fmla="*/ 2009 h 2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" h="2009">
                <a:moveTo>
                  <a:pt x="405" y="2009"/>
                </a:moveTo>
                <a:lnTo>
                  <a:pt x="0" y="1844"/>
                </a:lnTo>
                <a:lnTo>
                  <a:pt x="0" y="0"/>
                </a:lnTo>
                <a:lnTo>
                  <a:pt x="405" y="124"/>
                </a:lnTo>
                <a:lnTo>
                  <a:pt x="405" y="200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8" name="Freeform 23"/>
          <p:cNvSpPr>
            <a:spLocks/>
          </p:cNvSpPr>
          <p:nvPr/>
        </p:nvSpPr>
        <p:spPr bwMode="auto">
          <a:xfrm>
            <a:off x="4743742" y="2450347"/>
            <a:ext cx="610549" cy="1933846"/>
          </a:xfrm>
          <a:custGeom>
            <a:avLst/>
            <a:gdLst>
              <a:gd name="T0" fmla="*/ 0 w 406"/>
              <a:gd name="T1" fmla="*/ 2009 h 2009"/>
              <a:gd name="T2" fmla="*/ 406 w 406"/>
              <a:gd name="T3" fmla="*/ 1844 h 2009"/>
              <a:gd name="T4" fmla="*/ 406 w 406"/>
              <a:gd name="T5" fmla="*/ 0 h 2009"/>
              <a:gd name="T6" fmla="*/ 0 w 406"/>
              <a:gd name="T7" fmla="*/ 124 h 2009"/>
              <a:gd name="T8" fmla="*/ 0 w 406"/>
              <a:gd name="T9" fmla="*/ 2009 h 2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" h="2009">
                <a:moveTo>
                  <a:pt x="0" y="2009"/>
                </a:moveTo>
                <a:lnTo>
                  <a:pt x="406" y="1844"/>
                </a:lnTo>
                <a:lnTo>
                  <a:pt x="406" y="0"/>
                </a:lnTo>
                <a:lnTo>
                  <a:pt x="0" y="124"/>
                </a:lnTo>
                <a:lnTo>
                  <a:pt x="0" y="200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9" name="Freeform 25"/>
          <p:cNvSpPr>
            <a:spLocks/>
          </p:cNvSpPr>
          <p:nvPr/>
        </p:nvSpPr>
        <p:spPr bwMode="auto">
          <a:xfrm>
            <a:off x="4743742" y="4283499"/>
            <a:ext cx="610549" cy="440867"/>
          </a:xfrm>
          <a:custGeom>
            <a:avLst/>
            <a:gdLst>
              <a:gd name="T0" fmla="*/ 0 w 406"/>
              <a:gd name="T1" fmla="*/ 0 h 458"/>
              <a:gd name="T2" fmla="*/ 0 w 406"/>
              <a:gd name="T3" fmla="*/ 249 h 458"/>
              <a:gd name="T4" fmla="*/ 0 w 406"/>
              <a:gd name="T5" fmla="*/ 458 h 458"/>
              <a:gd name="T6" fmla="*/ 0 w 406"/>
              <a:gd name="T7" fmla="*/ 249 h 458"/>
              <a:gd name="T8" fmla="*/ 406 w 406"/>
              <a:gd name="T9" fmla="*/ 125 h 458"/>
              <a:gd name="T10" fmla="*/ 406 w 406"/>
              <a:gd name="T11" fmla="*/ 121 h 458"/>
              <a:gd name="T12" fmla="*/ 0 w 406"/>
              <a:gd name="T13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06" h="458">
                <a:moveTo>
                  <a:pt x="0" y="0"/>
                </a:moveTo>
                <a:lnTo>
                  <a:pt x="0" y="249"/>
                </a:lnTo>
                <a:lnTo>
                  <a:pt x="0" y="458"/>
                </a:lnTo>
                <a:lnTo>
                  <a:pt x="0" y="249"/>
                </a:lnTo>
                <a:lnTo>
                  <a:pt x="406" y="125"/>
                </a:lnTo>
                <a:lnTo>
                  <a:pt x="406" y="121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0" name="Freeform 27"/>
          <p:cNvSpPr>
            <a:spLocks/>
          </p:cNvSpPr>
          <p:nvPr/>
        </p:nvSpPr>
        <p:spPr bwMode="auto">
          <a:xfrm>
            <a:off x="4134696" y="4283499"/>
            <a:ext cx="609046" cy="598731"/>
          </a:xfrm>
          <a:custGeom>
            <a:avLst/>
            <a:gdLst>
              <a:gd name="T0" fmla="*/ 405 w 405"/>
              <a:gd name="T1" fmla="*/ 0 h 622"/>
              <a:gd name="T2" fmla="*/ 0 w 405"/>
              <a:gd name="T3" fmla="*/ 121 h 622"/>
              <a:gd name="T4" fmla="*/ 0 w 405"/>
              <a:gd name="T5" fmla="*/ 622 h 622"/>
              <a:gd name="T6" fmla="*/ 0 w 405"/>
              <a:gd name="T7" fmla="*/ 125 h 622"/>
              <a:gd name="T8" fmla="*/ 405 w 405"/>
              <a:gd name="T9" fmla="*/ 249 h 622"/>
              <a:gd name="T10" fmla="*/ 405 w 405"/>
              <a:gd name="T11" fmla="*/ 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5" h="622">
                <a:moveTo>
                  <a:pt x="405" y="0"/>
                </a:moveTo>
                <a:lnTo>
                  <a:pt x="0" y="121"/>
                </a:lnTo>
                <a:lnTo>
                  <a:pt x="0" y="622"/>
                </a:lnTo>
                <a:lnTo>
                  <a:pt x="0" y="125"/>
                </a:lnTo>
                <a:lnTo>
                  <a:pt x="405" y="249"/>
                </a:lnTo>
                <a:lnTo>
                  <a:pt x="40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1" name="Freeform 29"/>
          <p:cNvSpPr>
            <a:spLocks/>
          </p:cNvSpPr>
          <p:nvPr/>
        </p:nvSpPr>
        <p:spPr bwMode="auto">
          <a:xfrm>
            <a:off x="4134696" y="4471476"/>
            <a:ext cx="609046" cy="640123"/>
          </a:xfrm>
          <a:custGeom>
            <a:avLst/>
            <a:gdLst>
              <a:gd name="T0" fmla="*/ 0 w 405"/>
              <a:gd name="T1" fmla="*/ 0 h 665"/>
              <a:gd name="T2" fmla="*/ 0 w 405"/>
              <a:gd name="T3" fmla="*/ 497 h 665"/>
              <a:gd name="T4" fmla="*/ 0 w 405"/>
              <a:gd name="T5" fmla="*/ 500 h 665"/>
              <a:gd name="T6" fmla="*/ 405 w 405"/>
              <a:gd name="T7" fmla="*/ 665 h 665"/>
              <a:gd name="T8" fmla="*/ 405 w 405"/>
              <a:gd name="T9" fmla="*/ 124 h 665"/>
              <a:gd name="T10" fmla="*/ 0 w 405"/>
              <a:gd name="T11" fmla="*/ 0 h 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5" h="665">
                <a:moveTo>
                  <a:pt x="0" y="0"/>
                </a:moveTo>
                <a:lnTo>
                  <a:pt x="0" y="497"/>
                </a:lnTo>
                <a:lnTo>
                  <a:pt x="0" y="500"/>
                </a:lnTo>
                <a:lnTo>
                  <a:pt x="405" y="665"/>
                </a:lnTo>
                <a:lnTo>
                  <a:pt x="405" y="124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2" name="Freeform 30"/>
          <p:cNvSpPr>
            <a:spLocks/>
          </p:cNvSpPr>
          <p:nvPr/>
        </p:nvSpPr>
        <p:spPr bwMode="auto">
          <a:xfrm>
            <a:off x="4743742" y="4657950"/>
            <a:ext cx="0" cy="520762"/>
          </a:xfrm>
          <a:custGeom>
            <a:avLst/>
            <a:gdLst>
              <a:gd name="T0" fmla="*/ 0 h 541"/>
              <a:gd name="T1" fmla="*/ 541 h 541"/>
              <a:gd name="T2" fmla="*/ 209 h 541"/>
              <a:gd name="T3" fmla="*/ 0 h 54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541">
                <a:moveTo>
                  <a:pt x="0" y="0"/>
                </a:moveTo>
                <a:lnTo>
                  <a:pt x="0" y="541"/>
                </a:lnTo>
                <a:lnTo>
                  <a:pt x="0" y="209"/>
                </a:lnTo>
                <a:lnTo>
                  <a:pt x="0" y="0"/>
                </a:lnTo>
                <a:close/>
              </a:path>
            </a:pathLst>
          </a:custGeom>
          <a:solidFill>
            <a:srgbClr val="3299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3" name="Freeform 31"/>
          <p:cNvSpPr>
            <a:spLocks/>
          </p:cNvSpPr>
          <p:nvPr/>
        </p:nvSpPr>
        <p:spPr bwMode="auto">
          <a:xfrm>
            <a:off x="4743742" y="4657950"/>
            <a:ext cx="0" cy="520762"/>
          </a:xfrm>
          <a:custGeom>
            <a:avLst/>
            <a:gdLst>
              <a:gd name="T0" fmla="*/ 0 h 541"/>
              <a:gd name="T1" fmla="*/ 541 h 541"/>
              <a:gd name="T2" fmla="*/ 209 h 541"/>
              <a:gd name="T3" fmla="*/ 0 h 54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541">
                <a:moveTo>
                  <a:pt x="0" y="0"/>
                </a:moveTo>
                <a:lnTo>
                  <a:pt x="0" y="541"/>
                </a:lnTo>
                <a:lnTo>
                  <a:pt x="0" y="209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9" name="Freeform 33"/>
          <p:cNvSpPr>
            <a:spLocks/>
          </p:cNvSpPr>
          <p:nvPr/>
        </p:nvSpPr>
        <p:spPr bwMode="auto">
          <a:xfrm>
            <a:off x="4743742" y="4471476"/>
            <a:ext cx="610549" cy="640123"/>
          </a:xfrm>
          <a:custGeom>
            <a:avLst/>
            <a:gdLst>
              <a:gd name="T0" fmla="*/ 406 w 406"/>
              <a:gd name="T1" fmla="*/ 0 h 665"/>
              <a:gd name="T2" fmla="*/ 0 w 406"/>
              <a:gd name="T3" fmla="*/ 124 h 665"/>
              <a:gd name="T4" fmla="*/ 0 w 406"/>
              <a:gd name="T5" fmla="*/ 333 h 665"/>
              <a:gd name="T6" fmla="*/ 0 w 406"/>
              <a:gd name="T7" fmla="*/ 665 h 665"/>
              <a:gd name="T8" fmla="*/ 406 w 406"/>
              <a:gd name="T9" fmla="*/ 500 h 665"/>
              <a:gd name="T10" fmla="*/ 406 w 406"/>
              <a:gd name="T11" fmla="*/ 0 h 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6" h="665">
                <a:moveTo>
                  <a:pt x="406" y="0"/>
                </a:moveTo>
                <a:lnTo>
                  <a:pt x="0" y="124"/>
                </a:lnTo>
                <a:lnTo>
                  <a:pt x="0" y="333"/>
                </a:lnTo>
                <a:lnTo>
                  <a:pt x="0" y="665"/>
                </a:lnTo>
                <a:lnTo>
                  <a:pt x="406" y="500"/>
                </a:lnTo>
                <a:lnTo>
                  <a:pt x="40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0" name="Freeform 35"/>
          <p:cNvSpPr>
            <a:spLocks/>
          </p:cNvSpPr>
          <p:nvPr/>
        </p:nvSpPr>
        <p:spPr bwMode="auto">
          <a:xfrm>
            <a:off x="2078188" y="2266882"/>
            <a:ext cx="609046" cy="1891491"/>
          </a:xfrm>
          <a:custGeom>
            <a:avLst/>
            <a:gdLst>
              <a:gd name="T0" fmla="*/ 405 w 405"/>
              <a:gd name="T1" fmla="*/ 1965 h 1965"/>
              <a:gd name="T2" fmla="*/ 0 w 405"/>
              <a:gd name="T3" fmla="*/ 1802 h 1965"/>
              <a:gd name="T4" fmla="*/ 0 w 405"/>
              <a:gd name="T5" fmla="*/ 0 h 1965"/>
              <a:gd name="T6" fmla="*/ 405 w 405"/>
              <a:gd name="T7" fmla="*/ 121 h 1965"/>
              <a:gd name="T8" fmla="*/ 405 w 405"/>
              <a:gd name="T9" fmla="*/ 1965 h 1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" h="1965">
                <a:moveTo>
                  <a:pt x="405" y="1965"/>
                </a:moveTo>
                <a:lnTo>
                  <a:pt x="0" y="1802"/>
                </a:lnTo>
                <a:lnTo>
                  <a:pt x="0" y="0"/>
                </a:lnTo>
                <a:lnTo>
                  <a:pt x="405" y="121"/>
                </a:lnTo>
                <a:lnTo>
                  <a:pt x="405" y="196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1" name="Freeform 37"/>
          <p:cNvSpPr>
            <a:spLocks/>
          </p:cNvSpPr>
          <p:nvPr/>
        </p:nvSpPr>
        <p:spPr bwMode="auto">
          <a:xfrm>
            <a:off x="1467639" y="2266882"/>
            <a:ext cx="610549" cy="1892454"/>
          </a:xfrm>
          <a:custGeom>
            <a:avLst/>
            <a:gdLst>
              <a:gd name="T0" fmla="*/ 0 w 406"/>
              <a:gd name="T1" fmla="*/ 1966 h 1966"/>
              <a:gd name="T2" fmla="*/ 406 w 406"/>
              <a:gd name="T3" fmla="*/ 1803 h 1966"/>
              <a:gd name="T4" fmla="*/ 406 w 406"/>
              <a:gd name="T5" fmla="*/ 0 h 1966"/>
              <a:gd name="T6" fmla="*/ 0 w 406"/>
              <a:gd name="T7" fmla="*/ 121 h 1966"/>
              <a:gd name="T8" fmla="*/ 0 w 406"/>
              <a:gd name="T9" fmla="*/ 1966 h 19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" h="1966">
                <a:moveTo>
                  <a:pt x="0" y="1966"/>
                </a:moveTo>
                <a:lnTo>
                  <a:pt x="406" y="1803"/>
                </a:lnTo>
                <a:lnTo>
                  <a:pt x="406" y="0"/>
                </a:lnTo>
                <a:lnTo>
                  <a:pt x="0" y="121"/>
                </a:lnTo>
                <a:lnTo>
                  <a:pt x="0" y="196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2" name="Freeform 39"/>
          <p:cNvSpPr>
            <a:spLocks/>
          </p:cNvSpPr>
          <p:nvPr/>
        </p:nvSpPr>
        <p:spPr bwMode="auto">
          <a:xfrm>
            <a:off x="1467639" y="2454859"/>
            <a:ext cx="610549" cy="1933846"/>
          </a:xfrm>
          <a:custGeom>
            <a:avLst/>
            <a:gdLst>
              <a:gd name="T0" fmla="*/ 406 w 406"/>
              <a:gd name="T1" fmla="*/ 2009 h 2009"/>
              <a:gd name="T2" fmla="*/ 0 w 406"/>
              <a:gd name="T3" fmla="*/ 1843 h 2009"/>
              <a:gd name="T4" fmla="*/ 0 w 406"/>
              <a:gd name="T5" fmla="*/ 0 h 2009"/>
              <a:gd name="T6" fmla="*/ 406 w 406"/>
              <a:gd name="T7" fmla="*/ 123 h 2009"/>
              <a:gd name="T8" fmla="*/ 406 w 406"/>
              <a:gd name="T9" fmla="*/ 2009 h 2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" h="2009">
                <a:moveTo>
                  <a:pt x="406" y="2009"/>
                </a:moveTo>
                <a:lnTo>
                  <a:pt x="0" y="1843"/>
                </a:lnTo>
                <a:lnTo>
                  <a:pt x="0" y="0"/>
                </a:lnTo>
                <a:lnTo>
                  <a:pt x="406" y="123"/>
                </a:lnTo>
                <a:lnTo>
                  <a:pt x="406" y="200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8" name="Freeform 41"/>
          <p:cNvSpPr>
            <a:spLocks/>
          </p:cNvSpPr>
          <p:nvPr/>
        </p:nvSpPr>
        <p:spPr bwMode="auto">
          <a:xfrm>
            <a:off x="2078188" y="2454859"/>
            <a:ext cx="609046" cy="1933846"/>
          </a:xfrm>
          <a:custGeom>
            <a:avLst/>
            <a:gdLst>
              <a:gd name="T0" fmla="*/ 0 w 405"/>
              <a:gd name="T1" fmla="*/ 2009 h 2009"/>
              <a:gd name="T2" fmla="*/ 405 w 405"/>
              <a:gd name="T3" fmla="*/ 1843 h 2009"/>
              <a:gd name="T4" fmla="*/ 405 w 405"/>
              <a:gd name="T5" fmla="*/ 0 h 2009"/>
              <a:gd name="T6" fmla="*/ 0 w 405"/>
              <a:gd name="T7" fmla="*/ 123 h 2009"/>
              <a:gd name="T8" fmla="*/ 0 w 405"/>
              <a:gd name="T9" fmla="*/ 2009 h 2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" h="2009">
                <a:moveTo>
                  <a:pt x="0" y="2009"/>
                </a:moveTo>
                <a:lnTo>
                  <a:pt x="405" y="1843"/>
                </a:lnTo>
                <a:lnTo>
                  <a:pt x="405" y="0"/>
                </a:lnTo>
                <a:lnTo>
                  <a:pt x="0" y="123"/>
                </a:lnTo>
                <a:lnTo>
                  <a:pt x="0" y="200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9" name="Freeform 42"/>
          <p:cNvSpPr>
            <a:spLocks/>
          </p:cNvSpPr>
          <p:nvPr/>
        </p:nvSpPr>
        <p:spPr bwMode="auto">
          <a:xfrm>
            <a:off x="2078188" y="3883485"/>
            <a:ext cx="0" cy="239686"/>
          </a:xfrm>
          <a:custGeom>
            <a:avLst/>
            <a:gdLst>
              <a:gd name="T0" fmla="*/ 0 h 249"/>
              <a:gd name="T1" fmla="*/ 0 h 249"/>
              <a:gd name="T2" fmla="*/ 249 h 249"/>
              <a:gd name="T3" fmla="*/ 249 h 249"/>
              <a:gd name="T4" fmla="*/ 0 h 249"/>
              <a:gd name="T5" fmla="*/ 0 h 24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</a:cxnLst>
            <a:rect l="0" t="0" r="r" b="b"/>
            <a:pathLst>
              <a:path h="249">
                <a:moveTo>
                  <a:pt x="0" y="0"/>
                </a:moveTo>
                <a:lnTo>
                  <a:pt x="0" y="0"/>
                </a:lnTo>
                <a:lnTo>
                  <a:pt x="0" y="249"/>
                </a:lnTo>
                <a:lnTo>
                  <a:pt x="0" y="24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CD49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0" name="Freeform 43"/>
          <p:cNvSpPr>
            <a:spLocks/>
          </p:cNvSpPr>
          <p:nvPr/>
        </p:nvSpPr>
        <p:spPr bwMode="auto">
          <a:xfrm>
            <a:off x="2078188" y="3883485"/>
            <a:ext cx="0" cy="239686"/>
          </a:xfrm>
          <a:custGeom>
            <a:avLst/>
            <a:gdLst>
              <a:gd name="T0" fmla="*/ 0 h 249"/>
              <a:gd name="T1" fmla="*/ 0 h 249"/>
              <a:gd name="T2" fmla="*/ 249 h 249"/>
              <a:gd name="T3" fmla="*/ 249 h 249"/>
              <a:gd name="T4" fmla="*/ 0 h 249"/>
              <a:gd name="T5" fmla="*/ 0 h 24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</a:cxnLst>
            <a:rect l="0" t="0" r="r" b="b"/>
            <a:pathLst>
              <a:path h="249">
                <a:moveTo>
                  <a:pt x="0" y="0"/>
                </a:moveTo>
                <a:lnTo>
                  <a:pt x="0" y="0"/>
                </a:lnTo>
                <a:lnTo>
                  <a:pt x="0" y="249"/>
                </a:lnTo>
                <a:lnTo>
                  <a:pt x="0" y="249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1" name="Freeform 45"/>
          <p:cNvSpPr>
            <a:spLocks/>
          </p:cNvSpPr>
          <p:nvPr/>
        </p:nvSpPr>
        <p:spPr bwMode="auto">
          <a:xfrm>
            <a:off x="2078188" y="3883484"/>
            <a:ext cx="609046" cy="856706"/>
          </a:xfrm>
          <a:custGeom>
            <a:avLst/>
            <a:gdLst>
              <a:gd name="T0" fmla="*/ 0 w 405"/>
              <a:gd name="T1" fmla="*/ 0 h 890"/>
              <a:gd name="T2" fmla="*/ 0 w 405"/>
              <a:gd name="T3" fmla="*/ 249 h 890"/>
              <a:gd name="T4" fmla="*/ 405 w 405"/>
              <a:gd name="T5" fmla="*/ 125 h 890"/>
              <a:gd name="T6" fmla="*/ 405 w 405"/>
              <a:gd name="T7" fmla="*/ 890 h 890"/>
              <a:gd name="T8" fmla="*/ 405 w 405"/>
              <a:gd name="T9" fmla="*/ 121 h 890"/>
              <a:gd name="T10" fmla="*/ 0 w 405"/>
              <a:gd name="T11" fmla="*/ 0 h 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5" h="890">
                <a:moveTo>
                  <a:pt x="0" y="0"/>
                </a:moveTo>
                <a:lnTo>
                  <a:pt x="0" y="249"/>
                </a:lnTo>
                <a:lnTo>
                  <a:pt x="405" y="125"/>
                </a:lnTo>
                <a:lnTo>
                  <a:pt x="405" y="890"/>
                </a:lnTo>
                <a:lnTo>
                  <a:pt x="405" y="121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2" name="Freeform 46"/>
          <p:cNvSpPr>
            <a:spLocks/>
          </p:cNvSpPr>
          <p:nvPr/>
        </p:nvSpPr>
        <p:spPr bwMode="auto">
          <a:xfrm>
            <a:off x="1467639" y="3916919"/>
            <a:ext cx="0" cy="45719"/>
          </a:xfrm>
          <a:custGeom>
            <a:avLst/>
            <a:gdLst>
              <a:gd name="T0" fmla="*/ 0 h 4"/>
              <a:gd name="T1" fmla="*/ 0 h 4"/>
              <a:gd name="T2" fmla="*/ 4 h 4"/>
              <a:gd name="T3" fmla="*/ 0 h 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4">
                <a:moveTo>
                  <a:pt x="0" y="0"/>
                </a:moveTo>
                <a:lnTo>
                  <a:pt x="0" y="0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F9D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3" name="Freeform 47"/>
          <p:cNvSpPr>
            <a:spLocks/>
          </p:cNvSpPr>
          <p:nvPr/>
        </p:nvSpPr>
        <p:spPr bwMode="auto">
          <a:xfrm>
            <a:off x="1467639" y="3916919"/>
            <a:ext cx="0" cy="45719"/>
          </a:xfrm>
          <a:custGeom>
            <a:avLst/>
            <a:gdLst>
              <a:gd name="T0" fmla="*/ 0 h 4"/>
              <a:gd name="T1" fmla="*/ 0 h 4"/>
              <a:gd name="T2" fmla="*/ 4 h 4"/>
              <a:gd name="T3" fmla="*/ 0 h 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4">
                <a:moveTo>
                  <a:pt x="0" y="0"/>
                </a:moveTo>
                <a:lnTo>
                  <a:pt x="0" y="0"/>
                </a:lnTo>
                <a:lnTo>
                  <a:pt x="0" y="4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4" name="Freeform 49"/>
          <p:cNvSpPr>
            <a:spLocks/>
          </p:cNvSpPr>
          <p:nvPr/>
        </p:nvSpPr>
        <p:spPr bwMode="auto">
          <a:xfrm>
            <a:off x="1467639" y="3883484"/>
            <a:ext cx="610549" cy="700766"/>
          </a:xfrm>
          <a:custGeom>
            <a:avLst/>
            <a:gdLst>
              <a:gd name="T0" fmla="*/ 406 w 406"/>
              <a:gd name="T1" fmla="*/ 0 h 728"/>
              <a:gd name="T2" fmla="*/ 0 w 406"/>
              <a:gd name="T3" fmla="*/ 121 h 728"/>
              <a:gd name="T4" fmla="*/ 0 w 406"/>
              <a:gd name="T5" fmla="*/ 125 h 728"/>
              <a:gd name="T6" fmla="*/ 406 w 406"/>
              <a:gd name="T7" fmla="*/ 249 h 728"/>
              <a:gd name="T8" fmla="*/ 406 w 406"/>
              <a:gd name="T9" fmla="*/ 728 h 728"/>
              <a:gd name="T10" fmla="*/ 406 w 406"/>
              <a:gd name="T11" fmla="*/ 728 h 728"/>
              <a:gd name="T12" fmla="*/ 406 w 406"/>
              <a:gd name="T13" fmla="*/ 249 h 728"/>
              <a:gd name="T14" fmla="*/ 406 w 406"/>
              <a:gd name="T15" fmla="*/ 0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06" h="728">
                <a:moveTo>
                  <a:pt x="406" y="0"/>
                </a:moveTo>
                <a:lnTo>
                  <a:pt x="0" y="121"/>
                </a:lnTo>
                <a:lnTo>
                  <a:pt x="0" y="125"/>
                </a:lnTo>
                <a:lnTo>
                  <a:pt x="406" y="249"/>
                </a:lnTo>
                <a:lnTo>
                  <a:pt x="406" y="728"/>
                </a:lnTo>
                <a:lnTo>
                  <a:pt x="406" y="728"/>
                </a:lnTo>
                <a:lnTo>
                  <a:pt x="406" y="249"/>
                </a:lnTo>
                <a:lnTo>
                  <a:pt x="40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5" name="Freeform 50"/>
          <p:cNvSpPr>
            <a:spLocks/>
          </p:cNvSpPr>
          <p:nvPr/>
        </p:nvSpPr>
        <p:spPr bwMode="auto">
          <a:xfrm>
            <a:off x="1467639" y="3922934"/>
            <a:ext cx="0" cy="739270"/>
          </a:xfrm>
          <a:custGeom>
            <a:avLst/>
            <a:gdLst>
              <a:gd name="T0" fmla="*/ 0 h 768"/>
              <a:gd name="T1" fmla="*/ 768 h 768"/>
              <a:gd name="T2" fmla="*/ 766 h 768"/>
              <a:gd name="T3" fmla="*/ 0 h 768"/>
              <a:gd name="T4" fmla="*/ 0 h 76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768">
                <a:moveTo>
                  <a:pt x="0" y="0"/>
                </a:moveTo>
                <a:lnTo>
                  <a:pt x="0" y="768"/>
                </a:lnTo>
                <a:lnTo>
                  <a:pt x="0" y="7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FC0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6" name="Freeform 51"/>
          <p:cNvSpPr>
            <a:spLocks/>
          </p:cNvSpPr>
          <p:nvPr/>
        </p:nvSpPr>
        <p:spPr bwMode="auto">
          <a:xfrm>
            <a:off x="1467639" y="3922934"/>
            <a:ext cx="0" cy="739270"/>
          </a:xfrm>
          <a:custGeom>
            <a:avLst/>
            <a:gdLst>
              <a:gd name="T0" fmla="*/ 0 h 768"/>
              <a:gd name="T1" fmla="*/ 768 h 768"/>
              <a:gd name="T2" fmla="*/ 766 h 768"/>
              <a:gd name="T3" fmla="*/ 0 h 768"/>
              <a:gd name="T4" fmla="*/ 0 h 76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768">
                <a:moveTo>
                  <a:pt x="0" y="0"/>
                </a:moveTo>
                <a:lnTo>
                  <a:pt x="0" y="768"/>
                </a:lnTo>
                <a:lnTo>
                  <a:pt x="0" y="766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7" name="Freeform 53"/>
          <p:cNvSpPr>
            <a:spLocks/>
          </p:cNvSpPr>
          <p:nvPr/>
        </p:nvSpPr>
        <p:spPr bwMode="auto">
          <a:xfrm>
            <a:off x="1467639" y="4071461"/>
            <a:ext cx="610549" cy="899060"/>
          </a:xfrm>
          <a:custGeom>
            <a:avLst/>
            <a:gdLst>
              <a:gd name="T0" fmla="*/ 0 w 406"/>
              <a:gd name="T1" fmla="*/ 0 h 934"/>
              <a:gd name="T2" fmla="*/ 0 w 406"/>
              <a:gd name="T3" fmla="*/ 766 h 934"/>
              <a:gd name="T4" fmla="*/ 0 w 406"/>
              <a:gd name="T5" fmla="*/ 768 h 934"/>
              <a:gd name="T6" fmla="*/ 406 w 406"/>
              <a:gd name="T7" fmla="*/ 934 h 934"/>
              <a:gd name="T8" fmla="*/ 406 w 406"/>
              <a:gd name="T9" fmla="*/ 603 h 934"/>
              <a:gd name="T10" fmla="*/ 406 w 406"/>
              <a:gd name="T11" fmla="*/ 124 h 934"/>
              <a:gd name="T12" fmla="*/ 0 w 406"/>
              <a:gd name="T13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06" h="934">
                <a:moveTo>
                  <a:pt x="0" y="0"/>
                </a:moveTo>
                <a:lnTo>
                  <a:pt x="0" y="766"/>
                </a:lnTo>
                <a:lnTo>
                  <a:pt x="0" y="768"/>
                </a:lnTo>
                <a:lnTo>
                  <a:pt x="406" y="934"/>
                </a:lnTo>
                <a:lnTo>
                  <a:pt x="406" y="603"/>
                </a:lnTo>
                <a:lnTo>
                  <a:pt x="406" y="124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8" name="Freeform 54"/>
          <p:cNvSpPr>
            <a:spLocks/>
          </p:cNvSpPr>
          <p:nvPr/>
        </p:nvSpPr>
        <p:spPr bwMode="auto">
          <a:xfrm>
            <a:off x="2078188" y="4257934"/>
            <a:ext cx="0" cy="779699"/>
          </a:xfrm>
          <a:custGeom>
            <a:avLst/>
            <a:gdLst>
              <a:gd name="T0" fmla="*/ 0 h 810"/>
              <a:gd name="T1" fmla="*/ 0 h 810"/>
              <a:gd name="T2" fmla="*/ 479 h 810"/>
              <a:gd name="T3" fmla="*/ 810 h 810"/>
              <a:gd name="T4" fmla="*/ 0 h 81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810">
                <a:moveTo>
                  <a:pt x="0" y="0"/>
                </a:moveTo>
                <a:lnTo>
                  <a:pt x="0" y="0"/>
                </a:lnTo>
                <a:lnTo>
                  <a:pt x="0" y="479"/>
                </a:lnTo>
                <a:lnTo>
                  <a:pt x="0" y="810"/>
                </a:lnTo>
                <a:lnTo>
                  <a:pt x="0" y="0"/>
                </a:lnTo>
                <a:close/>
              </a:path>
            </a:pathLst>
          </a:custGeom>
          <a:solidFill>
            <a:srgbClr val="D74E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9" name="Freeform 55"/>
          <p:cNvSpPr>
            <a:spLocks/>
          </p:cNvSpPr>
          <p:nvPr/>
        </p:nvSpPr>
        <p:spPr bwMode="auto">
          <a:xfrm>
            <a:off x="2078188" y="4257934"/>
            <a:ext cx="0" cy="779699"/>
          </a:xfrm>
          <a:custGeom>
            <a:avLst/>
            <a:gdLst>
              <a:gd name="T0" fmla="*/ 0 h 810"/>
              <a:gd name="T1" fmla="*/ 0 h 810"/>
              <a:gd name="T2" fmla="*/ 479 h 810"/>
              <a:gd name="T3" fmla="*/ 810 h 810"/>
              <a:gd name="T4" fmla="*/ 0 h 81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810">
                <a:moveTo>
                  <a:pt x="0" y="0"/>
                </a:moveTo>
                <a:lnTo>
                  <a:pt x="0" y="0"/>
                </a:lnTo>
                <a:lnTo>
                  <a:pt x="0" y="479"/>
                </a:lnTo>
                <a:lnTo>
                  <a:pt x="0" y="81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5" name="Freeform 57"/>
          <p:cNvSpPr>
            <a:spLocks/>
          </p:cNvSpPr>
          <p:nvPr/>
        </p:nvSpPr>
        <p:spPr bwMode="auto">
          <a:xfrm>
            <a:off x="2078188" y="4071461"/>
            <a:ext cx="609046" cy="899060"/>
          </a:xfrm>
          <a:custGeom>
            <a:avLst/>
            <a:gdLst>
              <a:gd name="T0" fmla="*/ 405 w 405"/>
              <a:gd name="T1" fmla="*/ 0 h 934"/>
              <a:gd name="T2" fmla="*/ 0 w 405"/>
              <a:gd name="T3" fmla="*/ 124 h 934"/>
              <a:gd name="T4" fmla="*/ 0 w 405"/>
              <a:gd name="T5" fmla="*/ 934 h 934"/>
              <a:gd name="T6" fmla="*/ 405 w 405"/>
              <a:gd name="T7" fmla="*/ 768 h 934"/>
              <a:gd name="T8" fmla="*/ 405 w 405"/>
              <a:gd name="T9" fmla="*/ 765 h 934"/>
              <a:gd name="T10" fmla="*/ 405 w 405"/>
              <a:gd name="T11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5" h="934">
                <a:moveTo>
                  <a:pt x="405" y="0"/>
                </a:moveTo>
                <a:lnTo>
                  <a:pt x="0" y="124"/>
                </a:lnTo>
                <a:lnTo>
                  <a:pt x="0" y="934"/>
                </a:lnTo>
                <a:lnTo>
                  <a:pt x="405" y="768"/>
                </a:lnTo>
                <a:lnTo>
                  <a:pt x="405" y="765"/>
                </a:lnTo>
                <a:lnTo>
                  <a:pt x="40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6" name="Freeform 61"/>
          <p:cNvSpPr>
            <a:spLocks/>
          </p:cNvSpPr>
          <p:nvPr/>
        </p:nvSpPr>
        <p:spPr bwMode="auto">
          <a:xfrm>
            <a:off x="117589" y="2118355"/>
            <a:ext cx="609046" cy="1892454"/>
          </a:xfrm>
          <a:custGeom>
            <a:avLst/>
            <a:gdLst>
              <a:gd name="T0" fmla="*/ 0 w 405"/>
              <a:gd name="T1" fmla="*/ 1966 h 1966"/>
              <a:gd name="T2" fmla="*/ 405 w 405"/>
              <a:gd name="T3" fmla="*/ 1803 h 1966"/>
              <a:gd name="T4" fmla="*/ 405 w 405"/>
              <a:gd name="T5" fmla="*/ 0 h 1966"/>
              <a:gd name="T6" fmla="*/ 0 w 405"/>
              <a:gd name="T7" fmla="*/ 121 h 1966"/>
              <a:gd name="T8" fmla="*/ 0 w 405"/>
              <a:gd name="T9" fmla="*/ 1966 h 19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" h="1966">
                <a:moveTo>
                  <a:pt x="0" y="1966"/>
                </a:moveTo>
                <a:lnTo>
                  <a:pt x="405" y="1803"/>
                </a:lnTo>
                <a:lnTo>
                  <a:pt x="405" y="0"/>
                </a:lnTo>
                <a:lnTo>
                  <a:pt x="0" y="121"/>
                </a:lnTo>
                <a:lnTo>
                  <a:pt x="0" y="196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7" name="Freeform 63"/>
          <p:cNvSpPr>
            <a:spLocks/>
          </p:cNvSpPr>
          <p:nvPr/>
        </p:nvSpPr>
        <p:spPr bwMode="auto">
          <a:xfrm>
            <a:off x="117589" y="2306332"/>
            <a:ext cx="609046" cy="1933846"/>
          </a:xfrm>
          <a:custGeom>
            <a:avLst/>
            <a:gdLst>
              <a:gd name="T0" fmla="*/ 405 w 405"/>
              <a:gd name="T1" fmla="*/ 2009 h 2009"/>
              <a:gd name="T2" fmla="*/ 0 w 405"/>
              <a:gd name="T3" fmla="*/ 1843 h 2009"/>
              <a:gd name="T4" fmla="*/ 0 w 405"/>
              <a:gd name="T5" fmla="*/ 0 h 2009"/>
              <a:gd name="T6" fmla="*/ 405 w 405"/>
              <a:gd name="T7" fmla="*/ 123 h 2009"/>
              <a:gd name="T8" fmla="*/ 405 w 405"/>
              <a:gd name="T9" fmla="*/ 2009 h 2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" h="2009">
                <a:moveTo>
                  <a:pt x="405" y="2009"/>
                </a:moveTo>
                <a:lnTo>
                  <a:pt x="0" y="1843"/>
                </a:lnTo>
                <a:lnTo>
                  <a:pt x="0" y="0"/>
                </a:lnTo>
                <a:lnTo>
                  <a:pt x="405" y="123"/>
                </a:lnTo>
                <a:lnTo>
                  <a:pt x="405" y="200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3" name="Freeform 65"/>
          <p:cNvSpPr>
            <a:spLocks/>
          </p:cNvSpPr>
          <p:nvPr/>
        </p:nvSpPr>
        <p:spPr bwMode="auto">
          <a:xfrm>
            <a:off x="726634" y="2306332"/>
            <a:ext cx="607542" cy="1933846"/>
          </a:xfrm>
          <a:custGeom>
            <a:avLst/>
            <a:gdLst>
              <a:gd name="T0" fmla="*/ 0 w 404"/>
              <a:gd name="T1" fmla="*/ 2009 h 2009"/>
              <a:gd name="T2" fmla="*/ 404 w 404"/>
              <a:gd name="T3" fmla="*/ 1843 h 2009"/>
              <a:gd name="T4" fmla="*/ 404 w 404"/>
              <a:gd name="T5" fmla="*/ 0 h 2009"/>
              <a:gd name="T6" fmla="*/ 0 w 404"/>
              <a:gd name="T7" fmla="*/ 123 h 2009"/>
              <a:gd name="T8" fmla="*/ 0 w 404"/>
              <a:gd name="T9" fmla="*/ 2009 h 2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4" h="2009">
                <a:moveTo>
                  <a:pt x="0" y="2009"/>
                </a:moveTo>
                <a:lnTo>
                  <a:pt x="404" y="1843"/>
                </a:lnTo>
                <a:lnTo>
                  <a:pt x="404" y="0"/>
                </a:lnTo>
                <a:lnTo>
                  <a:pt x="0" y="123"/>
                </a:lnTo>
                <a:lnTo>
                  <a:pt x="0" y="200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4" name="Freeform 67"/>
          <p:cNvSpPr>
            <a:spLocks/>
          </p:cNvSpPr>
          <p:nvPr/>
        </p:nvSpPr>
        <p:spPr bwMode="auto">
          <a:xfrm>
            <a:off x="1334176" y="3187569"/>
            <a:ext cx="4512" cy="1195538"/>
          </a:xfrm>
          <a:custGeom>
            <a:avLst/>
            <a:gdLst>
              <a:gd name="T0" fmla="*/ 0 w 3"/>
              <a:gd name="T1" fmla="*/ 0 h 1242"/>
              <a:gd name="T2" fmla="*/ 0 w 3"/>
              <a:gd name="T3" fmla="*/ 16 h 1242"/>
              <a:gd name="T4" fmla="*/ 0 w 3"/>
              <a:gd name="T5" fmla="*/ 1242 h 1242"/>
              <a:gd name="T6" fmla="*/ 3 w 3"/>
              <a:gd name="T7" fmla="*/ 1242 h 1242"/>
              <a:gd name="T8" fmla="*/ 3 w 3"/>
              <a:gd name="T9" fmla="*/ 0 h 1242"/>
              <a:gd name="T10" fmla="*/ 0 w 3"/>
              <a:gd name="T11" fmla="*/ 0 h 1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1242">
                <a:moveTo>
                  <a:pt x="0" y="0"/>
                </a:moveTo>
                <a:lnTo>
                  <a:pt x="0" y="16"/>
                </a:lnTo>
                <a:lnTo>
                  <a:pt x="0" y="1242"/>
                </a:lnTo>
                <a:lnTo>
                  <a:pt x="3" y="1242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5" name="Freeform 69"/>
          <p:cNvSpPr>
            <a:spLocks/>
          </p:cNvSpPr>
          <p:nvPr/>
        </p:nvSpPr>
        <p:spPr bwMode="auto">
          <a:xfrm>
            <a:off x="729642" y="3005607"/>
            <a:ext cx="604534" cy="249312"/>
          </a:xfrm>
          <a:custGeom>
            <a:avLst/>
            <a:gdLst>
              <a:gd name="T0" fmla="*/ 0 w 402"/>
              <a:gd name="T1" fmla="*/ 0 h 259"/>
              <a:gd name="T2" fmla="*/ 0 w 402"/>
              <a:gd name="T3" fmla="*/ 259 h 259"/>
              <a:gd name="T4" fmla="*/ 402 w 402"/>
              <a:gd name="T5" fmla="*/ 137 h 259"/>
              <a:gd name="T6" fmla="*/ 402 w 402"/>
              <a:gd name="T7" fmla="*/ 121 h 259"/>
              <a:gd name="T8" fmla="*/ 0 w 402"/>
              <a:gd name="T9" fmla="*/ 0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59">
                <a:moveTo>
                  <a:pt x="0" y="0"/>
                </a:moveTo>
                <a:lnTo>
                  <a:pt x="0" y="259"/>
                </a:lnTo>
                <a:lnTo>
                  <a:pt x="402" y="137"/>
                </a:lnTo>
                <a:lnTo>
                  <a:pt x="402" y="121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6" name="Freeform 71"/>
          <p:cNvSpPr>
            <a:spLocks/>
          </p:cNvSpPr>
          <p:nvPr/>
        </p:nvSpPr>
        <p:spPr bwMode="auto">
          <a:xfrm>
            <a:off x="120597" y="3008615"/>
            <a:ext cx="606038" cy="1312012"/>
          </a:xfrm>
          <a:custGeom>
            <a:avLst/>
            <a:gdLst>
              <a:gd name="T0" fmla="*/ 403 w 403"/>
              <a:gd name="T1" fmla="*/ 0 h 1363"/>
              <a:gd name="T2" fmla="*/ 0 w 403"/>
              <a:gd name="T3" fmla="*/ 119 h 1363"/>
              <a:gd name="T4" fmla="*/ 0 w 403"/>
              <a:gd name="T5" fmla="*/ 1363 h 1363"/>
              <a:gd name="T6" fmla="*/ 0 w 403"/>
              <a:gd name="T7" fmla="*/ 135 h 1363"/>
              <a:gd name="T8" fmla="*/ 403 w 403"/>
              <a:gd name="T9" fmla="*/ 257 h 1363"/>
              <a:gd name="T10" fmla="*/ 403 w 403"/>
              <a:gd name="T11" fmla="*/ 0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3" h="1363">
                <a:moveTo>
                  <a:pt x="403" y="0"/>
                </a:moveTo>
                <a:lnTo>
                  <a:pt x="0" y="119"/>
                </a:lnTo>
                <a:lnTo>
                  <a:pt x="0" y="1363"/>
                </a:lnTo>
                <a:lnTo>
                  <a:pt x="0" y="135"/>
                </a:lnTo>
                <a:lnTo>
                  <a:pt x="403" y="257"/>
                </a:lnTo>
                <a:lnTo>
                  <a:pt x="40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7" name="Freeform 73"/>
          <p:cNvSpPr>
            <a:spLocks/>
          </p:cNvSpPr>
          <p:nvPr/>
        </p:nvSpPr>
        <p:spPr bwMode="auto">
          <a:xfrm>
            <a:off x="726634" y="3005606"/>
            <a:ext cx="3008" cy="250274"/>
          </a:xfrm>
          <a:custGeom>
            <a:avLst/>
            <a:gdLst>
              <a:gd name="T0" fmla="*/ 2 w 2"/>
              <a:gd name="T1" fmla="*/ 0 h 260"/>
              <a:gd name="T2" fmla="*/ 0 w 2"/>
              <a:gd name="T3" fmla="*/ 2 h 260"/>
              <a:gd name="T4" fmla="*/ 0 w 2"/>
              <a:gd name="T5" fmla="*/ 259 h 260"/>
              <a:gd name="T6" fmla="*/ 1 w 2"/>
              <a:gd name="T7" fmla="*/ 260 h 260"/>
              <a:gd name="T8" fmla="*/ 2 w 2"/>
              <a:gd name="T9" fmla="*/ 259 h 260"/>
              <a:gd name="T10" fmla="*/ 2 w 2"/>
              <a:gd name="T11" fmla="*/ 0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260">
                <a:moveTo>
                  <a:pt x="2" y="0"/>
                </a:moveTo>
                <a:lnTo>
                  <a:pt x="0" y="2"/>
                </a:lnTo>
                <a:lnTo>
                  <a:pt x="0" y="259"/>
                </a:lnTo>
                <a:lnTo>
                  <a:pt x="1" y="260"/>
                </a:lnTo>
                <a:lnTo>
                  <a:pt x="2" y="259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8" name="Freeform 75"/>
          <p:cNvSpPr>
            <a:spLocks/>
          </p:cNvSpPr>
          <p:nvPr/>
        </p:nvSpPr>
        <p:spPr bwMode="auto">
          <a:xfrm>
            <a:off x="120597" y="3211630"/>
            <a:ext cx="606038" cy="1354366"/>
          </a:xfrm>
          <a:custGeom>
            <a:avLst/>
            <a:gdLst>
              <a:gd name="T0" fmla="*/ 0 w 403"/>
              <a:gd name="T1" fmla="*/ 0 h 1407"/>
              <a:gd name="T2" fmla="*/ 0 w 403"/>
              <a:gd name="T3" fmla="*/ 1228 h 1407"/>
              <a:gd name="T4" fmla="*/ 0 w 403"/>
              <a:gd name="T5" fmla="*/ 1241 h 1407"/>
              <a:gd name="T6" fmla="*/ 403 w 403"/>
              <a:gd name="T7" fmla="*/ 1407 h 1407"/>
              <a:gd name="T8" fmla="*/ 403 w 403"/>
              <a:gd name="T9" fmla="*/ 122 h 1407"/>
              <a:gd name="T10" fmla="*/ 0 w 403"/>
              <a:gd name="T11" fmla="*/ 0 h 1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3" h="1407">
                <a:moveTo>
                  <a:pt x="0" y="0"/>
                </a:moveTo>
                <a:lnTo>
                  <a:pt x="0" y="1228"/>
                </a:lnTo>
                <a:lnTo>
                  <a:pt x="0" y="1241"/>
                </a:lnTo>
                <a:lnTo>
                  <a:pt x="403" y="1407"/>
                </a:lnTo>
                <a:lnTo>
                  <a:pt x="403" y="12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9" name="Freeform 76"/>
          <p:cNvSpPr>
            <a:spLocks/>
          </p:cNvSpPr>
          <p:nvPr/>
        </p:nvSpPr>
        <p:spPr bwMode="auto">
          <a:xfrm>
            <a:off x="726634" y="3395095"/>
            <a:ext cx="1504" cy="1236930"/>
          </a:xfrm>
          <a:custGeom>
            <a:avLst/>
            <a:gdLst>
              <a:gd name="T0" fmla="*/ 0 w 1"/>
              <a:gd name="T1" fmla="*/ 0 h 1285"/>
              <a:gd name="T2" fmla="*/ 0 w 1"/>
              <a:gd name="T3" fmla="*/ 1285 h 1285"/>
              <a:gd name="T4" fmla="*/ 0 w 1"/>
              <a:gd name="T5" fmla="*/ 1 h 1285"/>
              <a:gd name="T6" fmla="*/ 1 w 1"/>
              <a:gd name="T7" fmla="*/ 1 h 1285"/>
              <a:gd name="T8" fmla="*/ 0 w 1"/>
              <a:gd name="T9" fmla="*/ 0 h 1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1285">
                <a:moveTo>
                  <a:pt x="0" y="0"/>
                </a:moveTo>
                <a:lnTo>
                  <a:pt x="0" y="1285"/>
                </a:lnTo>
                <a:lnTo>
                  <a:pt x="0" y="1"/>
                </a:lnTo>
                <a:lnTo>
                  <a:pt x="1" y="1"/>
                </a:lnTo>
                <a:lnTo>
                  <a:pt x="0" y="0"/>
                </a:lnTo>
                <a:close/>
              </a:path>
            </a:pathLst>
          </a:custGeom>
          <a:solidFill>
            <a:srgbClr val="73C2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0" name="Freeform 77"/>
          <p:cNvSpPr>
            <a:spLocks/>
          </p:cNvSpPr>
          <p:nvPr/>
        </p:nvSpPr>
        <p:spPr bwMode="auto">
          <a:xfrm>
            <a:off x="726634" y="3395095"/>
            <a:ext cx="1504" cy="1236930"/>
          </a:xfrm>
          <a:custGeom>
            <a:avLst/>
            <a:gdLst>
              <a:gd name="T0" fmla="*/ 0 w 1"/>
              <a:gd name="T1" fmla="*/ 0 h 1285"/>
              <a:gd name="T2" fmla="*/ 0 w 1"/>
              <a:gd name="T3" fmla="*/ 1285 h 1285"/>
              <a:gd name="T4" fmla="*/ 0 w 1"/>
              <a:gd name="T5" fmla="*/ 1 h 1285"/>
              <a:gd name="T6" fmla="*/ 1 w 1"/>
              <a:gd name="T7" fmla="*/ 1 h 1285"/>
              <a:gd name="T8" fmla="*/ 0 w 1"/>
              <a:gd name="T9" fmla="*/ 0 h 1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1285">
                <a:moveTo>
                  <a:pt x="0" y="0"/>
                </a:moveTo>
                <a:lnTo>
                  <a:pt x="0" y="1285"/>
                </a:lnTo>
                <a:lnTo>
                  <a:pt x="0" y="1"/>
                </a:lnTo>
                <a:lnTo>
                  <a:pt x="1" y="1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1" name="Freeform 78"/>
          <p:cNvSpPr>
            <a:spLocks/>
          </p:cNvSpPr>
          <p:nvPr/>
        </p:nvSpPr>
        <p:spPr bwMode="auto">
          <a:xfrm>
            <a:off x="728138" y="5327497"/>
            <a:ext cx="1504" cy="45719"/>
          </a:xfrm>
          <a:custGeom>
            <a:avLst/>
            <a:gdLst>
              <a:gd name="T0" fmla="*/ 1 w 1"/>
              <a:gd name="T1" fmla="*/ 0 w 1"/>
              <a:gd name="T2" fmla="*/ 1 w 1"/>
              <a:gd name="T3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1" y="0"/>
                </a:move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C6E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2" name="Freeform 79"/>
          <p:cNvSpPr>
            <a:spLocks/>
          </p:cNvSpPr>
          <p:nvPr/>
        </p:nvSpPr>
        <p:spPr bwMode="auto">
          <a:xfrm>
            <a:off x="728138" y="5327497"/>
            <a:ext cx="1504" cy="45719"/>
          </a:xfrm>
          <a:custGeom>
            <a:avLst/>
            <a:gdLst>
              <a:gd name="T0" fmla="*/ 1 w 1"/>
              <a:gd name="T1" fmla="*/ 0 w 1"/>
              <a:gd name="T2" fmla="*/ 1 w 1"/>
              <a:gd name="T3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1" y="0"/>
                </a:move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8" name="Freeform 81"/>
          <p:cNvSpPr>
            <a:spLocks/>
          </p:cNvSpPr>
          <p:nvPr/>
        </p:nvSpPr>
        <p:spPr bwMode="auto">
          <a:xfrm>
            <a:off x="726634" y="3211630"/>
            <a:ext cx="607542" cy="1354366"/>
          </a:xfrm>
          <a:custGeom>
            <a:avLst/>
            <a:gdLst>
              <a:gd name="T0" fmla="*/ 404 w 404"/>
              <a:gd name="T1" fmla="*/ 0 h 1407"/>
              <a:gd name="T2" fmla="*/ 2 w 404"/>
              <a:gd name="T3" fmla="*/ 122 h 1407"/>
              <a:gd name="T4" fmla="*/ 1 w 404"/>
              <a:gd name="T5" fmla="*/ 123 h 1407"/>
              <a:gd name="T6" fmla="*/ 0 w 404"/>
              <a:gd name="T7" fmla="*/ 123 h 1407"/>
              <a:gd name="T8" fmla="*/ 0 w 404"/>
              <a:gd name="T9" fmla="*/ 1407 h 1407"/>
              <a:gd name="T10" fmla="*/ 0 w 404"/>
              <a:gd name="T11" fmla="*/ 1407 h 1407"/>
              <a:gd name="T12" fmla="*/ 404 w 404"/>
              <a:gd name="T13" fmla="*/ 1241 h 1407"/>
              <a:gd name="T14" fmla="*/ 404 w 404"/>
              <a:gd name="T15" fmla="*/ 0 h 1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04" h="1407">
                <a:moveTo>
                  <a:pt x="404" y="0"/>
                </a:moveTo>
                <a:lnTo>
                  <a:pt x="2" y="122"/>
                </a:lnTo>
                <a:lnTo>
                  <a:pt x="1" y="123"/>
                </a:lnTo>
                <a:lnTo>
                  <a:pt x="0" y="123"/>
                </a:lnTo>
                <a:lnTo>
                  <a:pt x="0" y="1407"/>
                </a:lnTo>
                <a:lnTo>
                  <a:pt x="0" y="1407"/>
                </a:lnTo>
                <a:lnTo>
                  <a:pt x="404" y="1241"/>
                </a:lnTo>
                <a:lnTo>
                  <a:pt x="40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9" name="TextBox 112"/>
          <p:cNvSpPr txBox="1"/>
          <p:nvPr/>
        </p:nvSpPr>
        <p:spPr>
          <a:xfrm>
            <a:off x="354700" y="4387946"/>
            <a:ext cx="82586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chemeClr val="bg1"/>
                </a:solidFill>
                <a:ea typeface="Kozuka Gothic Pr6N B" panose="020B0800000000000000" pitchFamily="34" charset="-128"/>
              </a:rPr>
              <a:t>0,50</a:t>
            </a:r>
            <a:endParaRPr lang="id-ID" sz="2800" b="1" dirty="0">
              <a:solidFill>
                <a:schemeClr val="bg1"/>
              </a:solidFill>
              <a:ea typeface="Kozuka Gothic Pr6N B" panose="020B0800000000000000" pitchFamily="34" charset="-128"/>
            </a:endParaRPr>
          </a:p>
        </p:txBody>
      </p:sp>
      <p:sp>
        <p:nvSpPr>
          <p:cNvPr id="131" name="TextBox 114"/>
          <p:cNvSpPr txBox="1"/>
          <p:nvPr/>
        </p:nvSpPr>
        <p:spPr>
          <a:xfrm>
            <a:off x="4330809" y="4011896"/>
            <a:ext cx="82586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  <a:ea typeface="Kozuka Gothic Pr6N B" panose="020B0800000000000000" pitchFamily="34" charset="-128"/>
              </a:rPr>
              <a:t>0,87</a:t>
            </a:r>
            <a:endParaRPr lang="id-ID" sz="2800" b="1" dirty="0">
              <a:solidFill>
                <a:schemeClr val="bg1"/>
              </a:solidFill>
              <a:ea typeface="Kozuka Gothic Pr6N B" panose="020B0800000000000000" pitchFamily="34" charset="-128"/>
            </a:endParaRPr>
          </a:p>
        </p:txBody>
      </p:sp>
      <p:pic>
        <p:nvPicPr>
          <p:cNvPr id="146" name="Resim 14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8163" y="208904"/>
            <a:ext cx="1076325" cy="485775"/>
          </a:xfrm>
          <a:prstGeom prst="rect">
            <a:avLst/>
          </a:prstGeom>
        </p:spPr>
      </p:pic>
      <p:sp>
        <p:nvSpPr>
          <p:cNvPr id="44" name="Rectangle 2"/>
          <p:cNvSpPr txBox="1">
            <a:spLocks noChangeArrowheads="1"/>
          </p:cNvSpPr>
          <p:nvPr/>
        </p:nvSpPr>
        <p:spPr bwMode="auto">
          <a:xfrm>
            <a:off x="19619" y="975355"/>
            <a:ext cx="883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4400" b="1" i="0" u="none" strike="noStrike" kern="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</a:rPr>
              <a:t>Nematodların Genel Vücut Şekilleri</a:t>
            </a:r>
            <a:endParaRPr kumimoji="0" lang="en-US" altLang="tr-TR" sz="44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45" name="Picture 3" descr="bo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8" y="1807602"/>
            <a:ext cx="5631904" cy="463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73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" name="Picture 2" descr="C:\Users\adem\Desktop\xiphinema\imagesCA7EGFF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" y="3052762"/>
            <a:ext cx="5992813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adem\Desktop\xiphinema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095" y="669578"/>
            <a:ext cx="4630905" cy="620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67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94" y="897418"/>
            <a:ext cx="7947442" cy="596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55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" name="Picture 3" descr="DSC020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8028384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1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19"/>
            <a:ext cx="3341984" cy="5944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3345168" cy="5944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1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3" y="1085510"/>
            <a:ext cx="9114507" cy="455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3" y="3441700"/>
            <a:ext cx="4529137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1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" name="İçerik Yer Tutucus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48" y="991542"/>
            <a:ext cx="548640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2637"/>
            <a:ext cx="4718050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1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sp>
        <p:nvSpPr>
          <p:cNvPr id="3" name="İçerik Yer Tutucusu 2"/>
          <p:cNvSpPr txBox="1">
            <a:spLocks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tr-TR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Düzensiz bitki gelişimi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tr-TR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Zayıf Bitkiler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tr-TR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Zayıf kök gelişimi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tr-TR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Kökler üzerinde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tr-TR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Kahverengi lezyonlar</a:t>
            </a:r>
            <a:endParaRPr kumimoji="0" lang="tr-TR" altLang="tr-TR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707" y="922028"/>
            <a:ext cx="3502293" cy="593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1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 smtClean="0"/>
          </a:p>
        </p:txBody>
      </p:sp>
      <p:sp>
        <p:nvSpPr>
          <p:cNvPr id="4096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 smtClean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636"/>
            <a:ext cx="9144000" cy="648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6392863"/>
            <a:ext cx="1223962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423025"/>
            <a:ext cx="10001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423025"/>
            <a:ext cx="431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337300"/>
            <a:ext cx="30956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423025"/>
            <a:ext cx="113347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79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4061"/>
            <a:ext cx="9023767" cy="547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1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95" y="885825"/>
            <a:ext cx="6619875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1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8163" y="208904"/>
            <a:ext cx="1076325" cy="485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87566"/>
            <a:ext cx="7528123" cy="597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4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84" y="980728"/>
            <a:ext cx="5561033" cy="584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1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" name="İçerik Yer Tutucusu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57637"/>
            <a:ext cx="4499992" cy="599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32" y="835512"/>
            <a:ext cx="3312368" cy="60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1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1445"/>
            <a:ext cx="6002000" cy="567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567" y="1191444"/>
            <a:ext cx="4253433" cy="567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1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" name="Resi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3346469" cy="594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İçerik Yer Tutucusu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517" y="1052736"/>
            <a:ext cx="3346556" cy="594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037" y="1113630"/>
            <a:ext cx="3277963" cy="582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1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" name="Picture 2" descr="C:\Users\adem\elma\28042012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" y="954481"/>
            <a:ext cx="4427984" cy="590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54" y="3116001"/>
            <a:ext cx="4728745" cy="381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1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836712"/>
            <a:ext cx="7980159" cy="598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1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" name="Picture 2" descr="C:\Users\adem\Pictures\201205A0\05052012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836712"/>
            <a:ext cx="4515966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45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4" name="Picture 2" descr="C:\Users\adem\Pictures\201205A0\05052012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765175"/>
            <a:ext cx="624205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3"/>
            <a:ext cx="5644958" cy="351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45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4" name="Picture 2" descr="C:\Users\adem\Desktop\sunum son\resim elma\140720122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348"/>
            <a:ext cx="4465041" cy="595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dem\Desktop\sunum son\resim elma\140720122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670" y="910692"/>
            <a:ext cx="4956097" cy="660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45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3" name="Picture 2" descr="C:\Users\adem\Desktop\sunum son\resim elma\140720122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1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45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63650" y="218769"/>
            <a:ext cx="1076325" cy="485775"/>
          </a:xfrm>
          <a:prstGeom prst="rect">
            <a:avLst/>
          </a:prstGeom>
        </p:spPr>
      </p:pic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2483768" y="218769"/>
            <a:ext cx="452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Nematodun</a:t>
            </a:r>
            <a:r>
              <a:rPr kumimoji="0" lang="tr-TR" altLang="tr-TR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Hayat Devresi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86" y="992808"/>
            <a:ext cx="7836363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43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6" name="İçerik Yer Tutucus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1"/>
            <a:ext cx="8100392" cy="602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1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895350"/>
            <a:ext cx="5595937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46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7442" y="183803"/>
            <a:ext cx="1076325" cy="485775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41680" y="98072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94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</a:rPr>
              <a:t>Nematod</a:t>
            </a:r>
            <a:r>
              <a:rPr kumimoji="0" lang="tr-TR" altLang="tr-T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tr-TR" altLang="tr-TR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</a:rPr>
              <a:t>tahili</a:t>
            </a:r>
            <a:r>
              <a:rPr kumimoji="0" lang="tr-TR" altLang="tr-T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</a:rPr>
              <a:t> için örnek alma tekniği</a:t>
            </a:r>
            <a:endParaRPr kumimoji="0" lang="tr-TR" altLang="tr-TR" sz="4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2276872"/>
            <a:ext cx="8820472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tr-TR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</a:rPr>
              <a:t>0-10 da bir birim olarak kabul edilir.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tr-TR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</a:rPr>
              <a:t>10 dekara kadar olan arazi parçalarının 60 ayrı noktasından toprak burgusuyla örnek alınır.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tr-TR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</a:rPr>
              <a:t>Alınan toprak örnekleri doğrudan güneş ışığına, aşırı sıcak ve soğuğa maruz bırakılmamalıdır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tr-TR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</a:rPr>
              <a:t>Örnek alınacak toprak çok kuru veya aşırı su ile doymuş olmamalı yani tav durumunda olmalıdır.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tr-TR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</a:rPr>
              <a:t>En yakın enstitüye buz kutusu içerisinde taşınmalıdır. </a:t>
            </a:r>
          </a:p>
        </p:txBody>
      </p:sp>
    </p:spTree>
    <p:extLst>
      <p:ext uri="{BB962C8B-B14F-4D97-AF65-F5344CB8AC3E}">
        <p14:creationId xmlns:p14="http://schemas.microsoft.com/office/powerpoint/2010/main" val="266355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9" y="0"/>
            <a:ext cx="9167087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403648" y="1844824"/>
            <a:ext cx="446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TEŞEKKÜRLER</a:t>
            </a:r>
            <a:endParaRPr lang="tr-TR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9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64378" y="201216"/>
            <a:ext cx="1076325" cy="485775"/>
          </a:xfrm>
          <a:prstGeom prst="rect">
            <a:avLst/>
          </a:prstGeom>
        </p:spPr>
      </p:pic>
      <p:pic>
        <p:nvPicPr>
          <p:cNvPr id="3" name="Picture 4" descr="P1010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21" y="836712"/>
            <a:ext cx="8028383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22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0261" y="206921"/>
            <a:ext cx="1076325" cy="485775"/>
          </a:xfrm>
          <a:prstGeom prst="rect">
            <a:avLst/>
          </a:prstGeom>
        </p:spPr>
      </p:pic>
      <p:pic>
        <p:nvPicPr>
          <p:cNvPr id="3" name="Picture 4" descr="P10100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908720"/>
            <a:ext cx="8100393" cy="592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65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38457" y="216062"/>
            <a:ext cx="1076325" cy="485775"/>
          </a:xfrm>
          <a:prstGeom prst="rect">
            <a:avLst/>
          </a:prstGeom>
        </p:spPr>
      </p:pic>
      <p:pic>
        <p:nvPicPr>
          <p:cNvPr id="4" name="Picture 4" descr="DSC065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543" y="931060"/>
            <a:ext cx="7838457" cy="587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88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8162" y="249602"/>
            <a:ext cx="1076325" cy="485775"/>
          </a:xfrm>
          <a:prstGeom prst="rect">
            <a:avLst/>
          </a:prstGeom>
        </p:spPr>
      </p:pic>
      <p:pic>
        <p:nvPicPr>
          <p:cNvPr id="4" name="Picture 4" descr="DSC065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908720"/>
            <a:ext cx="7932373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2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9644" y="180058"/>
            <a:ext cx="1076325" cy="485775"/>
          </a:xfrm>
          <a:prstGeom prst="rect">
            <a:avLst/>
          </a:prstGeom>
        </p:spPr>
      </p:pic>
      <p:pic>
        <p:nvPicPr>
          <p:cNvPr id="3" name="Picture 4" descr="Solanum nigrum 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106" y="836711"/>
            <a:ext cx="7957894" cy="596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arsayılan Tasarı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9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94"/>
          </a:defRPr>
        </a:defPPr>
      </a:lstStyle>
    </a:lnDef>
  </a:objectDefaults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23457</TotalTime>
  <Words>148</Words>
  <Application>Microsoft Office PowerPoint</Application>
  <PresentationFormat>Ekran Gösterisi (4:3)</PresentationFormat>
  <Paragraphs>22</Paragraphs>
  <Slides>43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Slayt Başlıkları</vt:lpstr>
      </vt:variant>
      <vt:variant>
        <vt:i4>43</vt:i4>
      </vt:variant>
    </vt:vector>
  </HeadingPairs>
  <TitlesOfParts>
    <vt:vector size="45" baseType="lpstr">
      <vt:lpstr>Ofis Teması</vt:lpstr>
      <vt:lpstr>Varsayılan Tasarım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BURAYA BAŞLIK YAZILACAK</dc:title>
  <dc:creator>MGÜVEN</dc:creator>
  <cp:lastModifiedBy>adem</cp:lastModifiedBy>
  <cp:revision>3222</cp:revision>
  <cp:lastPrinted>2016-11-17T08:32:41Z</cp:lastPrinted>
  <dcterms:created xsi:type="dcterms:W3CDTF">2012-11-26T14:45:04Z</dcterms:created>
  <dcterms:modified xsi:type="dcterms:W3CDTF">2017-10-20T03:26:58Z</dcterms:modified>
</cp:coreProperties>
</file>